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2E1C4-370D-B193-11A8-09784706BE45}" v="670" dt="2024-03-04T08:27:15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microsoft.com/office/2015/10/relationships/revisionInfo" Target="revisionInfo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8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3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9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3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9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6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8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7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Carbon Commuter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By The Ceiling Fans</a:t>
            </a:r>
          </a:p>
        </p:txBody>
      </p:sp>
      <p:pic>
        <p:nvPicPr>
          <p:cNvPr id="7" name="Picture 6" descr="University of Exeter - Directory - e-flux">
            <a:extLst>
              <a:ext uri="{FF2B5EF4-FFF2-40B4-BE49-F238E27FC236}">
                <a16:creationId xmlns:a16="http://schemas.microsoft.com/office/drawing/2014/main" id="{65F45690-5529-C4E6-EAD8-98056497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4" r="1145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9D8FA-C711-6F08-210F-140B736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Initial Ideas Generated from the Specification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6E49C-BBC0-3AC0-8BFE-AC76C285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Sustainability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/>
              <a:t>Relating it to Campus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/>
              <a:t>Carbon Saving aspect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  <a:p>
            <a:r>
              <a:rPr lang="en-US" sz="2200" dirty="0"/>
              <a:t>Gamification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/>
              <a:t>Badge collection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/>
              <a:t>Leaderboard </a:t>
            </a:r>
          </a:p>
        </p:txBody>
      </p:sp>
      <p:pic>
        <p:nvPicPr>
          <p:cNvPr id="6" name="Picture 5" descr="University of Exeter | ESB">
            <a:extLst>
              <a:ext uri="{FF2B5EF4-FFF2-40B4-BE49-F238E27FC236}">
                <a16:creationId xmlns:a16="http://schemas.microsoft.com/office/drawing/2014/main" id="{9BFE5C22-5675-E324-9C21-C8D0555B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1" r="74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699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8376-7AAC-4D7E-5A7B-FF161268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 fontScale="90000"/>
          </a:bodyPr>
          <a:lstStyle/>
          <a:p>
            <a:r>
              <a:rPr lang="en-US" sz="4200" dirty="0"/>
              <a:t>Related Examples for Sustainability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5FAE826-FF3B-4BB9-972C-3B3D44037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729899"/>
            <a:ext cx="3612158" cy="3542885"/>
          </a:xfrm>
          <a:solidFill>
            <a:schemeClr val="bg1"/>
          </a:solidFill>
        </p:spPr>
        <p:txBody>
          <a:bodyPr anchor="t">
            <a:normAutofit lnSpcReduction="10000"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Train Tickets,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The train line, shows you how much CO2 you saved versus driving.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Strava,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Shows you how much CO2 you save when compared to driving for the distance of your activity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Content Placeholder 4" descr="University of Exeter - Exeter - Visit South Devon">
            <a:extLst>
              <a:ext uri="{FF2B5EF4-FFF2-40B4-BE49-F238E27FC236}">
                <a16:creationId xmlns:a16="http://schemas.microsoft.com/office/drawing/2014/main" id="{3DC18F38-BAA0-CF5A-394C-C1F616E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3" r="1018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7" name="Star: 6 Points 6">
            <a:extLst>
              <a:ext uri="{FF2B5EF4-FFF2-40B4-BE49-F238E27FC236}">
                <a16:creationId xmlns:a16="http://schemas.microsoft.com/office/drawing/2014/main" id="{D893EF63-F2D0-8C45-7219-5FCEB3B373EA}"/>
              </a:ext>
            </a:extLst>
          </p:cNvPr>
          <p:cNvSpPr/>
          <p:nvPr/>
        </p:nvSpPr>
        <p:spPr>
          <a:xfrm>
            <a:off x="34636" y="2244436"/>
            <a:ext cx="5160817" cy="103909"/>
          </a:xfrm>
          <a:prstGeom prst="star6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7132"/>
              </a:solidFill>
            </a:endParaRPr>
          </a:p>
        </p:txBody>
      </p:sp>
      <p:pic>
        <p:nvPicPr>
          <p:cNvPr id="10" name="Picture 9" descr="Trainline reveals the amount of CO2 users saved in 2023">
            <a:extLst>
              <a:ext uri="{FF2B5EF4-FFF2-40B4-BE49-F238E27FC236}">
                <a16:creationId xmlns:a16="http://schemas.microsoft.com/office/drawing/2014/main" id="{D9334F9D-B1AC-EC63-E9A0-89F0D3377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0" r="-129" b="20972"/>
          <a:stretch/>
        </p:blipFill>
        <p:spPr>
          <a:xfrm>
            <a:off x="3905232" y="2666999"/>
            <a:ext cx="1037394" cy="1634840"/>
          </a:xfrm>
          <a:prstGeom prst="rect">
            <a:avLst/>
          </a:prstGeom>
        </p:spPr>
      </p:pic>
      <p:pic>
        <p:nvPicPr>
          <p:cNvPr id="12" name="Picture 11" descr="Why is Strava telling me how much CO2 I've saved by cycling? Plus more tech  news from Specialized, Cadex, Kickstarter &amp; loads more | road.cc">
            <a:extLst>
              <a:ext uri="{FF2B5EF4-FFF2-40B4-BE49-F238E27FC236}">
                <a16:creationId xmlns:a16="http://schemas.microsoft.com/office/drawing/2014/main" id="{2D2C47B9-9AF8-F388-3367-09537E96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9" y="4806040"/>
            <a:ext cx="1239982" cy="14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7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7DBF-E110-CECE-FD7B-ADF300CC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Related Examples for Gamification</a:t>
            </a:r>
          </a:p>
        </p:txBody>
      </p:sp>
      <p:sp>
        <p:nvSpPr>
          <p:cNvPr id="41" name="Content Placeholder 22">
            <a:extLst>
              <a:ext uri="{FF2B5EF4-FFF2-40B4-BE49-F238E27FC236}">
                <a16:creationId xmlns:a16="http://schemas.microsoft.com/office/drawing/2014/main" id="{D4AB8F7C-0BC8-C92A-AD10-56C2DFDF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For the Badge Collection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Duolingo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/>
          </a:p>
          <a:p>
            <a:r>
              <a:rPr lang="en-US" sz="2200" dirty="0"/>
              <a:t>For leaderboards and Groups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Clash Of Clans</a:t>
            </a:r>
          </a:p>
        </p:txBody>
      </p:sp>
      <p:pic>
        <p:nvPicPr>
          <p:cNvPr id="5" name="Content Placeholder 4" descr="Introducing The University of Exeter: World-Class Education in the UK -  Global Admissions">
            <a:extLst>
              <a:ext uri="{FF2B5EF4-FFF2-40B4-BE49-F238E27FC236}">
                <a16:creationId xmlns:a16="http://schemas.microsoft.com/office/drawing/2014/main" id="{6CA2916E-13CA-F432-8912-88CEE2262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0" r="195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17111ACE-9657-7DF9-91B3-2CF76BE238CB}"/>
              </a:ext>
            </a:extLst>
          </p:cNvPr>
          <p:cNvSpPr/>
          <p:nvPr/>
        </p:nvSpPr>
        <p:spPr>
          <a:xfrm>
            <a:off x="173181" y="2382982"/>
            <a:ext cx="4980709" cy="90054"/>
          </a:xfrm>
          <a:prstGeom prst="cloud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uolingo Gamification Playbook - StriveCloud">
            <a:extLst>
              <a:ext uri="{FF2B5EF4-FFF2-40B4-BE49-F238E27FC236}">
                <a16:creationId xmlns:a16="http://schemas.microsoft.com/office/drawing/2014/main" id="{D27E3992-11B6-CEA7-53D0-C0CC9B0E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73" y="3272669"/>
            <a:ext cx="1316181" cy="998462"/>
          </a:xfrm>
          <a:prstGeom prst="rect">
            <a:avLst/>
          </a:prstGeom>
        </p:spPr>
      </p:pic>
      <p:pic>
        <p:nvPicPr>
          <p:cNvPr id="9" name="Picture 8" descr="Clans | Clash of Clans Wiki | Fandom">
            <a:extLst>
              <a:ext uri="{FF2B5EF4-FFF2-40B4-BE49-F238E27FC236}">
                <a16:creationId xmlns:a16="http://schemas.microsoft.com/office/drawing/2014/main" id="{FD8FEC93-8897-8FDD-6D2A-601A2083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82" y="4755573"/>
            <a:ext cx="1454728" cy="10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5E82-59C2-3788-9D74-85F40ABB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sz="4100"/>
              <a:t>How Our Game Currently Works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ECCE9C9F-87E4-9900-02C7-18932E9D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44" y="2194102"/>
            <a:ext cx="3512031" cy="39085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/>
              <a:t>Log a start and end location, with at least one of those being on campus.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Then you choose your mode of transport and log your CO2 savings.</a:t>
            </a:r>
          </a:p>
          <a:p>
            <a:endParaRPr lang="en-US" sz="2000" dirty="0"/>
          </a:p>
          <a:p>
            <a:r>
              <a:rPr lang="en-US" sz="2000"/>
              <a:t>Finally,</a:t>
            </a:r>
            <a:r>
              <a:rPr lang="en-US" sz="2000" dirty="0"/>
              <a:t> you do this daily to compete with your friends and rival groups on leaderboards, collecting badges as you go.</a:t>
            </a:r>
          </a:p>
        </p:txBody>
      </p:sp>
      <p:pic>
        <p:nvPicPr>
          <p:cNvPr id="6" name="Content Placeholder 5" descr="East Park, UPP for University of Exeter - Stride Treglown">
            <a:extLst>
              <a:ext uri="{FF2B5EF4-FFF2-40B4-BE49-F238E27FC236}">
                <a16:creationId xmlns:a16="http://schemas.microsoft.com/office/drawing/2014/main" id="{ACE1476D-8C08-A552-84A6-2F5D8F071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141127B-5AD0-9B2B-A386-2D5DD90EA2D7}"/>
              </a:ext>
            </a:extLst>
          </p:cNvPr>
          <p:cNvSpPr/>
          <p:nvPr/>
        </p:nvSpPr>
        <p:spPr>
          <a:xfrm>
            <a:off x="1433945" y="1939635"/>
            <a:ext cx="2625436" cy="90054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9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6A57-2E39-1DD9-D434-6959157A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Where we Hope to Take the Game Next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6EC656B-077C-C986-F012-72DF1BB0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561172"/>
            <a:ext cx="4243589" cy="38471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/>
              <a:t>On Campus Sustainability </a:t>
            </a:r>
            <a:endParaRPr lang="en-US" sz="2200"/>
          </a:p>
          <a:p>
            <a:endParaRPr lang="en-US" sz="2200" dirty="0"/>
          </a:p>
          <a:p>
            <a:r>
              <a:rPr lang="en-US" sz="2200" dirty="0"/>
              <a:t>More extensive groups and group events</a:t>
            </a:r>
            <a:endParaRPr lang="en-US" sz="2200"/>
          </a:p>
          <a:p>
            <a:endParaRPr lang="en-US" sz="2200" dirty="0"/>
          </a:p>
          <a:p>
            <a:r>
              <a:rPr lang="en-US" sz="2200" dirty="0"/>
              <a:t>Badges and levels to those badges</a:t>
            </a:r>
            <a:endParaRPr lang="en-US" sz="2200"/>
          </a:p>
          <a:p>
            <a:endParaRPr lang="en-US" sz="2200" dirty="0"/>
          </a:p>
          <a:p>
            <a:r>
              <a:rPr lang="en-US" sz="2200" dirty="0"/>
              <a:t>Displays such as maps and clearer metrics.</a:t>
            </a:r>
            <a:r>
              <a:rPr lang="en-US" sz="1800" dirty="0"/>
              <a:t> </a:t>
            </a:r>
            <a:endParaRPr lang="en-US" sz="2200" dirty="0"/>
          </a:p>
        </p:txBody>
      </p:sp>
      <p:pic>
        <p:nvPicPr>
          <p:cNvPr id="5" name="Content Placeholder 4" descr="Why I chose to study Psychology at the University of Exeter – Students' blog">
            <a:extLst>
              <a:ext uri="{FF2B5EF4-FFF2-40B4-BE49-F238E27FC236}">
                <a16:creationId xmlns:a16="http://schemas.microsoft.com/office/drawing/2014/main" id="{E3CF5091-EB39-D345-48FE-83824C19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3" r="141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E1FF8EC6-DB23-A775-CE65-C56F4FE062EF}"/>
              </a:ext>
            </a:extLst>
          </p:cNvPr>
          <p:cNvSpPr/>
          <p:nvPr/>
        </p:nvSpPr>
        <p:spPr>
          <a:xfrm>
            <a:off x="789709" y="2272145"/>
            <a:ext cx="3290454" cy="69272"/>
          </a:xfrm>
          <a:prstGeom prst="cub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8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Carbon Commuter</vt:lpstr>
      <vt:lpstr>Initial Ideas Generated from the Specification</vt:lpstr>
      <vt:lpstr>Related Examples for Sustainability</vt:lpstr>
      <vt:lpstr>Related Examples for Gamification</vt:lpstr>
      <vt:lpstr>How Our Game Currently Works</vt:lpstr>
      <vt:lpstr>Where we Hope to Take the Game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239</cp:revision>
  <dcterms:created xsi:type="dcterms:W3CDTF">2024-03-01T11:50:54Z</dcterms:created>
  <dcterms:modified xsi:type="dcterms:W3CDTF">2024-03-04T08:27:23Z</dcterms:modified>
</cp:coreProperties>
</file>